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93" r:id="rId23"/>
    <p:sldId id="276" r:id="rId24"/>
    <p:sldId id="295" r:id="rId25"/>
    <p:sldId id="287" r:id="rId26"/>
    <p:sldId id="288" r:id="rId27"/>
    <p:sldId id="294" r:id="rId28"/>
    <p:sldId id="278" r:id="rId29"/>
    <p:sldId id="282" r:id="rId30"/>
    <p:sldId id="277" r:id="rId31"/>
    <p:sldId id="283" r:id="rId32"/>
    <p:sldId id="307" r:id="rId33"/>
    <p:sldId id="308" r:id="rId34"/>
    <p:sldId id="296" r:id="rId35"/>
    <p:sldId id="311" r:id="rId36"/>
    <p:sldId id="297" r:id="rId37"/>
    <p:sldId id="298" r:id="rId38"/>
    <p:sldId id="300" r:id="rId39"/>
    <p:sldId id="301" r:id="rId40"/>
    <p:sldId id="302" r:id="rId41"/>
    <p:sldId id="304" r:id="rId42"/>
    <p:sldId id="303" r:id="rId43"/>
    <p:sldId id="305" r:id="rId44"/>
    <p:sldId id="306" r:id="rId45"/>
    <p:sldId id="309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38" autoAdjust="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2928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96" y="920195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 pour entrainer le modèle: 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0" y="40512"/>
            <a:ext cx="9806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10 ans et  manque de data  depuis 10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619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9" y="39512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</a:t>
            </a:r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taux de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136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8" y="1245247"/>
            <a:ext cx="11811101" cy="55304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3633436" y="301085"/>
            <a:ext cx="4641600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Taux de casses f(année de casse)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20" y="550912"/>
            <a:ext cx="7869280" cy="62588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" y="2341486"/>
            <a:ext cx="4314773" cy="286578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224183" y="550912"/>
            <a:ext cx="3920846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2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59" y="1020278"/>
            <a:ext cx="6175757" cy="50532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47136" b="52561"/>
          <a:stretch/>
        </p:blipFill>
        <p:spPr>
          <a:xfrm>
            <a:off x="240278" y="1703672"/>
            <a:ext cx="5448254" cy="32533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949" t="88720" r="4414" b="898"/>
          <a:stretch/>
        </p:blipFill>
        <p:spPr>
          <a:xfrm>
            <a:off x="240632" y="4957012"/>
            <a:ext cx="5496025" cy="3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8" y="991403"/>
            <a:ext cx="7119652" cy="503510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1347536"/>
            <a:ext cx="4960053" cy="3527659"/>
            <a:chOff x="1501186" y="1241659"/>
            <a:chExt cx="5438628" cy="364316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52957" b="52702"/>
            <a:stretch/>
          </p:blipFill>
          <p:spPr>
            <a:xfrm>
              <a:off x="2088682" y="1241659"/>
              <a:ext cx="4848278" cy="324371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l="1" r="94298" b="52000"/>
            <a:stretch/>
          </p:blipFill>
          <p:spPr>
            <a:xfrm>
              <a:off x="1501186" y="1241659"/>
              <a:ext cx="587496" cy="329184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t="94175" r="47230"/>
            <a:stretch/>
          </p:blipFill>
          <p:spPr>
            <a:xfrm>
              <a:off x="1501186" y="4485373"/>
              <a:ext cx="5438628" cy="399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8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44" y="86628"/>
            <a:ext cx="7386356" cy="43746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" y="3686476"/>
            <a:ext cx="4775103" cy="31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0" y="120312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91" y="79513"/>
            <a:ext cx="9709379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35" y="1783188"/>
            <a:ext cx="4996926" cy="50748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294"/>
            <a:ext cx="5156989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2" y="-4814"/>
            <a:ext cx="6139638" cy="40778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310"/>
            <a:ext cx="5706103" cy="37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0599"/>
          <a:stretch/>
        </p:blipFill>
        <p:spPr>
          <a:xfrm>
            <a:off x="0" y="0"/>
            <a:ext cx="6048671" cy="49014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49252"/>
          <a:stretch/>
        </p:blipFill>
        <p:spPr>
          <a:xfrm>
            <a:off x="6048671" y="1746447"/>
            <a:ext cx="6205802" cy="5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1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3840</TotalTime>
  <Words>1088</Words>
  <Application>Microsoft Office PowerPoint</Application>
  <PresentationFormat>Grand écran</PresentationFormat>
  <Paragraphs>168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110</cp:revision>
  <dcterms:created xsi:type="dcterms:W3CDTF">2021-05-04T18:05:41Z</dcterms:created>
  <dcterms:modified xsi:type="dcterms:W3CDTF">2021-05-19T14:38:52Z</dcterms:modified>
</cp:coreProperties>
</file>